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0" d="100"/>
          <a:sy n="120" d="100"/>
        </p:scale>
        <p:origin x="153" y="6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8990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530412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Sunday, April 23. </a:t>
            </a:r>
            <a:endParaRPr lang="en-US" dirty="0"/>
          </a:p>
          <a:p>
            <a:pPr lvl="1"/>
            <a:r>
              <a:rPr lang="en-US" dirty="0"/>
              <a:t>The time limit for your presentation </a:t>
            </a:r>
            <a:r>
              <a:rPr lang="en-US"/>
              <a:t>is 5 </a:t>
            </a:r>
            <a:r>
              <a:rPr lang="en-US" dirty="0"/>
              <a:t>minutes, which will be strictly enforced. Practice your presentation to ensure that your team will finish within the allotted time </a:t>
            </a:r>
            <a:r>
              <a:rPr lang="en-US"/>
              <a:t>of 5 </a:t>
            </a:r>
            <a:r>
              <a:rPr lang="en-US" dirty="0"/>
              <a:t>minutes.</a:t>
            </a:r>
          </a:p>
          <a:p>
            <a:pPr lvl="1"/>
            <a:r>
              <a:rPr lang="en-US" dirty="0"/>
              <a:t>We will meet in “split-hands” meetings</a:t>
            </a:r>
            <a:r>
              <a:rPr lang="en-US"/>
              <a:t>. Luke’s </a:t>
            </a:r>
            <a:r>
              <a:rPr lang="en-US" dirty="0"/>
              <a:t>teams will meet </a:t>
            </a:r>
            <a:r>
              <a:rPr lang="en-US"/>
              <a:t>in STEM 3202, Griffin’s </a:t>
            </a:r>
            <a:r>
              <a:rPr lang="en-US" dirty="0"/>
              <a:t>teams will meet </a:t>
            </a:r>
            <a:r>
              <a:rPr lang="en-US"/>
              <a:t>in STEM 2202, and Tommy’s </a:t>
            </a:r>
            <a:r>
              <a:rPr lang="en-US" dirty="0"/>
              <a:t>teams will meet </a:t>
            </a:r>
            <a:r>
              <a:rPr lang="en-US"/>
              <a:t>in Anthony 1281.</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must be submitted to us and to your client by 11:59 p.m</a:t>
            </a:r>
            <a:r>
              <a:rPr lang="en-US"/>
              <a:t>., Wednesday, April 19.</a:t>
            </a:r>
            <a:endParaRPr lang="en-US" dirty="0"/>
          </a:p>
          <a:p>
            <a:pPr lvl="1"/>
            <a:r>
              <a:rPr lang="en-US" dirty="0"/>
              <a:t>Name your PowerPoint slide deck file as “team-[</a:t>
            </a:r>
            <a:r>
              <a:rPr lang="en-US"/>
              <a:t>team-name]-project-video-status-report-presentation</a:t>
            </a:r>
            <a:r>
              <a:rPr lang="en-US" dirty="0"/>
              <a:t>.pptx” replacing “[team-name]” with your team’s name normalized by using all lower case, deleting non-numeric and non-alphabetic characters, and replacing blanks by dashes. Examples include </a:t>
            </a:r>
            <a:r>
              <a:rPr lang="en-US"/>
              <a:t>“team-kelloggs-project-video-status-report-presentation</a:t>
            </a:r>
            <a:r>
              <a:rPr lang="en-US" dirty="0"/>
              <a:t>.pptx” and </a:t>
            </a:r>
            <a:r>
              <a:rPr lang="en-US"/>
              <a:t>“team-delta-dental-knowledge-science-1-project-video-status-report-presentation</a:t>
            </a:r>
            <a:r>
              <a:rPr lang="en-US" dirty="0"/>
              <a:t>.pptx” .</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Wednesday, April 19.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“team-amazon .pptx”.</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2023</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 12]</a:t>
            </a:r>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Meeting Space: [Yes or No]</a:t>
            </a:r>
          </a:p>
          <a:p>
            <a:pPr lvl="1"/>
            <a:r>
              <a:rPr lang="en-US" dirty="0"/>
              <a:t>Tested Audibility in </a:t>
            </a:r>
            <a:r>
              <a:rPr lang="en-US"/>
              <a:t>Meeting Space: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TotalTime>
  <Words>1097</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270</cp:revision>
  <dcterms:created xsi:type="dcterms:W3CDTF">2006-08-16T00:00:00Z</dcterms:created>
  <dcterms:modified xsi:type="dcterms:W3CDTF">2023-04-13T17:42:13Z</dcterms:modified>
</cp:coreProperties>
</file>